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4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65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778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1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58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42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58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06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456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870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25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713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3A5E9-B0CD-4C4E-AEF2-CDF0C84A91EA}" type="datetimeFigureOut">
              <a:rPr lang="es-ES" smtClean="0"/>
              <a:t>10/10/2016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FF64-984D-430C-B719-1FB4DAB803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73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58" y="5794738"/>
            <a:ext cx="5652849" cy="323196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91577" y="658776"/>
            <a:ext cx="6263822" cy="296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778"/>
              </a:spcAft>
            </a:pPr>
            <a:r>
              <a:rPr lang="es-ES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Jornada</a:t>
            </a:r>
          </a:p>
          <a:p>
            <a:pPr algn="ctr">
              <a:lnSpc>
                <a:spcPct val="115000"/>
              </a:lnSpc>
              <a:spcAft>
                <a:spcPts val="1778"/>
              </a:spcAft>
            </a:pPr>
            <a:r>
              <a:rPr lang="es-ES" sz="2800" b="1" dirty="0" smtClean="0"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TTIP</a:t>
            </a:r>
            <a:r>
              <a:rPr lang="es-ES" sz="2800" b="1" dirty="0"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: Un traje a medida para las multinacionales del </a:t>
            </a:r>
            <a:r>
              <a:rPr lang="es-ES" sz="2800" b="1" dirty="0" err="1" smtClean="0">
                <a:latin typeface="Stencil" panose="040409050D0802020404" pitchFamily="82" charset="0"/>
                <a:ea typeface="Calibri" panose="020F0502020204030204" pitchFamily="34" charset="0"/>
                <a:cs typeface="Arial" panose="020B0604020202020204" pitchFamily="34" charset="0"/>
              </a:rPr>
              <a:t>agronegocio</a:t>
            </a:r>
            <a:endParaRPr lang="es-ES" sz="2800" b="1" dirty="0" smtClean="0">
              <a:latin typeface="Stencil" panose="040409050D0802020404" pitchFamily="8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778"/>
              </a:spcAft>
            </a:pPr>
            <a:endParaRPr lang="es-E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12958" y="3203986"/>
            <a:ext cx="5269359" cy="193899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Martes 18 de Octubre de </a:t>
            </a:r>
            <a:r>
              <a:rPr lang="es-ES" sz="2400" b="1" i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</a:p>
          <a:p>
            <a:pPr algn="ctr"/>
            <a:endParaRPr lang="es-ES" sz="2400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Teatro Casa de Vacas </a:t>
            </a:r>
            <a:r>
              <a:rPr lang="es-ES" sz="2400" b="1" i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(Retiro)</a:t>
            </a:r>
            <a:endParaRPr lang="es-ES" sz="2400" b="1" i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de Colombia, s/n </a:t>
            </a:r>
            <a:r>
              <a:rPr lang="es-ES" sz="2400" b="1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(Madrid</a:t>
            </a:r>
            <a:r>
              <a:rPr lang="es-ES" sz="2400" b="1" i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s-ES" sz="2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11.30h-14.30h</a:t>
            </a:r>
            <a:endParaRPr lang="es-ES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t d'imatges de CO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46" y="10069518"/>
            <a:ext cx="917149" cy="91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222" y="10220071"/>
            <a:ext cx="1466532" cy="661728"/>
          </a:xfrm>
          <a:prstGeom prst="rect">
            <a:avLst/>
          </a:prstGeom>
        </p:spPr>
      </p:pic>
      <p:sp>
        <p:nvSpPr>
          <p:cNvPr id="11" name="AutoShape 4" descr="Resultat d'imatges de AMIGOS DE LA TIER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1515" y="10054018"/>
            <a:ext cx="1090402" cy="109040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0722" y="11230195"/>
            <a:ext cx="897322" cy="897322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146" y="11238029"/>
            <a:ext cx="1549621" cy="82569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31515" y="11390392"/>
            <a:ext cx="1389829" cy="673333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360410" y="9715718"/>
            <a:ext cx="1117614" cy="375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Convoca:</a:t>
            </a:r>
            <a:endParaRPr lang="es-E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94013" y="10986667"/>
            <a:ext cx="12907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/>
              <a:t>Campaña </a:t>
            </a:r>
            <a:r>
              <a:rPr lang="es-ES" sz="1100" b="1" dirty="0" err="1" smtClean="0"/>
              <a:t>NoalTTIP</a:t>
            </a:r>
            <a:endParaRPr lang="es-ES" sz="1100" b="1" dirty="0"/>
          </a:p>
        </p:txBody>
      </p:sp>
    </p:spTree>
    <p:extLst>
      <p:ext uri="{BB962C8B-B14F-4D97-AF65-F5344CB8AC3E}">
        <p14:creationId xmlns:p14="http://schemas.microsoft.com/office/powerpoint/2010/main" val="131732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38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Stencil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Irina Tasias</dc:creator>
  <cp:lastModifiedBy>Irina Tasias</cp:lastModifiedBy>
  <cp:revision>12</cp:revision>
  <dcterms:created xsi:type="dcterms:W3CDTF">2016-10-05T11:37:12Z</dcterms:created>
  <dcterms:modified xsi:type="dcterms:W3CDTF">2016-10-10T08:57:38Z</dcterms:modified>
</cp:coreProperties>
</file>